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9" r:id="rId4"/>
    <p:sldId id="257" r:id="rId5"/>
    <p:sldId id="268" r:id="rId6"/>
    <p:sldId id="262" r:id="rId7"/>
    <p:sldId id="261" r:id="rId8"/>
    <p:sldId id="260" r:id="rId9"/>
    <p:sldId id="263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" y="5229200"/>
            <a:ext cx="3768353" cy="139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490" y="1844824"/>
            <a:ext cx="48577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490" y="1844824"/>
            <a:ext cx="485775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Geodesic distance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55" y="1268759"/>
            <a:ext cx="2412268" cy="518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Geodesic distance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55" y="1268759"/>
            <a:ext cx="241226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method’s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3340968"/>
          </a:xfrm>
        </p:spPr>
        <p:txBody>
          <a:bodyPr>
            <a:normAutofit/>
          </a:bodyPr>
          <a:lstStyle/>
          <a:p>
            <a:r>
              <a:rPr lang="en-US" sz="2600" b="1" dirty="0" smtClean="0"/>
              <a:t>We create a (half wavelength) wave from a position in genus </a:t>
            </a:r>
            <a:r>
              <a:rPr lang="en-US" sz="2600" b="1" i="1" dirty="0" smtClean="0"/>
              <a:t>g</a:t>
            </a:r>
            <a:r>
              <a:rPr lang="en-US" sz="2600" b="1" dirty="0" smtClean="0"/>
              <a:t> mesh</a:t>
            </a:r>
          </a:p>
          <a:p>
            <a:r>
              <a:rPr lang="en-US" sz="2600" b="1" dirty="0" smtClean="0"/>
              <a:t>Let the wave travel with the constant speed over the surface.</a:t>
            </a:r>
          </a:p>
          <a:p>
            <a:r>
              <a:rPr lang="en-US" sz="2600" b="1" dirty="0"/>
              <a:t>The closest edges that </a:t>
            </a:r>
            <a:r>
              <a:rPr lang="en-US" sz="2600" b="1" dirty="0" smtClean="0"/>
              <a:t>wave interference occurred </a:t>
            </a:r>
            <a:r>
              <a:rPr lang="en-US" sz="2600" b="1" u="sng" dirty="0" smtClean="0"/>
              <a:t>might</a:t>
            </a:r>
            <a:r>
              <a:rPr lang="en-US" sz="2600" b="1" dirty="0" smtClean="0"/>
              <a:t> be genus reduce cutting.</a:t>
            </a:r>
          </a:p>
          <a:p>
            <a:endParaRPr lang="en-US" sz="2400" b="1" dirty="0"/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65104"/>
            <a:ext cx="35337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28" y="4202873"/>
            <a:ext cx="3024336" cy="213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43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756792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A9A57C"/>
              </a:buClr>
            </a:pPr>
            <a:r>
              <a:rPr lang="en-US" sz="2400" b="1" dirty="0" smtClean="0">
                <a:solidFill>
                  <a:srgbClr val="2F2B20"/>
                </a:solidFill>
              </a:rPr>
              <a:t>Simulate wave travelling into logic.</a:t>
            </a:r>
          </a:p>
          <a:p>
            <a:pPr>
              <a:buClr>
                <a:srgbClr val="A9A57C"/>
              </a:buClr>
            </a:pPr>
            <a:r>
              <a:rPr lang="en-US" sz="2400" b="1" dirty="0">
                <a:solidFill>
                  <a:srgbClr val="2F2B20"/>
                </a:solidFill>
              </a:rPr>
              <a:t>Time consuming</a:t>
            </a:r>
            <a:r>
              <a:rPr lang="en-US" sz="2400" b="1" dirty="0" smtClean="0">
                <a:solidFill>
                  <a:srgbClr val="2F2B20"/>
                </a:solidFill>
              </a:rPr>
              <a:t>…</a:t>
            </a:r>
          </a:p>
          <a:p>
            <a:pPr lvl="0">
              <a:buClr>
                <a:srgbClr val="A9A57C"/>
              </a:buClr>
            </a:pPr>
            <a:r>
              <a:rPr lang="en-US" sz="2400" b="1" dirty="0" smtClean="0">
                <a:solidFill>
                  <a:srgbClr val="2F2B20"/>
                </a:solidFill>
              </a:rPr>
              <a:t>Where </a:t>
            </a:r>
            <a:r>
              <a:rPr lang="en-US" sz="2400" b="1" dirty="0">
                <a:solidFill>
                  <a:srgbClr val="2F2B20"/>
                </a:solidFill>
              </a:rPr>
              <a:t>should be the starting position of the wave?</a:t>
            </a:r>
          </a:p>
          <a:p>
            <a:pPr lvl="0">
              <a:buClr>
                <a:srgbClr val="A9A57C"/>
              </a:buClr>
            </a:pPr>
            <a:r>
              <a:rPr lang="en-US" sz="2400" b="1" dirty="0" smtClean="0">
                <a:solidFill>
                  <a:srgbClr val="2F2B20"/>
                </a:solidFill>
              </a:rPr>
              <a:t>How to judge “</a:t>
            </a:r>
            <a:r>
              <a:rPr lang="en-US" sz="2400" b="1" dirty="0"/>
              <a:t>wave interference</a:t>
            </a:r>
            <a:r>
              <a:rPr lang="en-US" sz="2400" b="1" dirty="0" smtClean="0">
                <a:solidFill>
                  <a:srgbClr val="2F2B20"/>
                </a:solidFill>
              </a:rPr>
              <a:t>”</a:t>
            </a:r>
            <a:r>
              <a:rPr lang="ja-JP" altLang="en-US" sz="2400" b="1" dirty="0" smtClean="0">
                <a:solidFill>
                  <a:srgbClr val="2F2B20"/>
                </a:solidFill>
              </a:rPr>
              <a:t>？</a:t>
            </a:r>
            <a:endParaRPr lang="en-US" sz="2400" b="1" dirty="0">
              <a:solidFill>
                <a:srgbClr val="2F2B2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211960" y="3717032"/>
            <a:ext cx="4608512" cy="2592288"/>
            <a:chOff x="4192576" y="3401191"/>
            <a:chExt cx="4608512" cy="259228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923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2576" y="3401191"/>
              <a:ext cx="4608512" cy="259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 rot="19971003">
              <a:off x="5768802" y="4625157"/>
              <a:ext cx="883790" cy="24688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 rot="956546">
              <a:off x="6039798" y="5417837"/>
              <a:ext cx="883790" cy="24688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956546">
              <a:off x="6898877" y="4773176"/>
              <a:ext cx="586801" cy="24688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0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16942"/>
            <a:ext cx="2164080" cy="328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5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20" y="3316942"/>
            <a:ext cx="2164080" cy="328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94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18" y="1429989"/>
            <a:ext cx="2019101" cy="133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7" y="2428386"/>
            <a:ext cx="2147827" cy="21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(</a:t>
            </a:r>
            <a:r>
              <a:rPr lang="en-US" sz="2000" dirty="0">
                <a:effectLst/>
              </a:rPr>
              <a:t>SCG '02). </a:t>
            </a:r>
            <a:endParaRPr lang="en-US" sz="2000" dirty="0" smtClean="0">
              <a:effectLst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849566" y="2302729"/>
            <a:ext cx="5832648" cy="36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Finds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shortest loop connecting a mesh vertex to itself using front propagation.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The loops are then tested to see if they reduce the surface genus or simply cut the surface into two pieces.</a:t>
            </a:r>
            <a:endParaRPr lang="en-US" sz="2000" b="0" dirty="0">
              <a:solidFill>
                <a:srgbClr val="002060"/>
              </a:solidFill>
              <a:effectLst/>
            </a:endParaRP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A lot of time consuming !!! (brute force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</a:p>
          <a:p>
            <a:r>
              <a:rPr lang="en-US" altLang="ja-JP" sz="2000" b="0" dirty="0">
                <a:solidFill>
                  <a:srgbClr val="002060"/>
                </a:solidFill>
                <a:effectLst/>
              </a:rPr>
              <a:t>Computing minimum cut graphs is </a:t>
            </a:r>
            <a:br>
              <a:rPr lang="en-US" altLang="ja-JP" sz="2000" b="0" dirty="0">
                <a:solidFill>
                  <a:srgbClr val="002060"/>
                </a:solidFill>
                <a:effectLst/>
              </a:rPr>
            </a:br>
            <a:r>
              <a:rPr lang="en-US" altLang="ja-JP" sz="2000" b="0" u="sng" dirty="0">
                <a:solidFill>
                  <a:srgbClr val="002060"/>
                </a:solidFill>
                <a:effectLst/>
              </a:rPr>
              <a:t>NP-Hard problem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.</a:t>
            </a:r>
          </a:p>
          <a:p>
            <a:endParaRPr lang="en-US" altLang="ja-JP" sz="2000" dirty="0">
              <a:solidFill>
                <a:srgbClr val="002060"/>
              </a:solidFill>
              <a:effectLst/>
            </a:endParaRPr>
          </a:p>
          <a:p>
            <a:r>
              <a:rPr lang="en-US" altLang="ja-JP" sz="2000" dirty="0" smtClean="0">
                <a:solidFill>
                  <a:srgbClr val="0070C0"/>
                </a:solidFill>
                <a:effectLst/>
              </a:rPr>
              <a:t>2g loops as topologically sufficient cut.</a:t>
            </a:r>
            <a:endParaRPr lang="en-US" altLang="ja-JP" sz="2000" dirty="0">
              <a:solidFill>
                <a:srgbClr val="0070C0"/>
              </a:solidFill>
              <a:effectLst/>
            </a:endParaRPr>
          </a:p>
          <a:p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8"/>
    </mc:Choice>
    <mc:Fallback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previous work ’ problems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851920" y="3789040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964" l="5085" r="959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5" y="2204864"/>
            <a:ext cx="3614085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548" l="0" r="97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69527"/>
            <a:ext cx="3651821" cy="341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previous work ’ problems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3860279" cy="471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45" y="1556792"/>
            <a:ext cx="3860279" cy="471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707904" y="4005064"/>
            <a:ext cx="720080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7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Geodesic distance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68760"/>
            <a:ext cx="421005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68760"/>
            <a:ext cx="421005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3568" y="623731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Image from “Fast </a:t>
            </a:r>
            <a:r>
              <a:rPr lang="en-US" b="1" dirty="0"/>
              <a:t>Exact and Approximate Geodesics on </a:t>
            </a:r>
            <a:r>
              <a:rPr lang="en-US" b="1" dirty="0" smtClean="0"/>
              <a:t>Meshes”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Geodesic distance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21153"/>
            <a:ext cx="47244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21153"/>
            <a:ext cx="47244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952</TotalTime>
  <Words>275</Words>
  <Application>Microsoft Office PowerPoint</Application>
  <PresentationFormat>On-screen Show (4:3)</PresentationFormat>
  <Paragraphs>66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ＭＳ Ｐゴシック</vt:lpstr>
      <vt:lpstr>ＭＳ ゴシック</vt:lpstr>
      <vt:lpstr>ＭＳ 明朝</vt:lpstr>
      <vt:lpstr>Arial</vt:lpstr>
      <vt:lpstr>Calibri</vt:lpstr>
      <vt:lpstr>Cambria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My previous work ’ problems</vt:lpstr>
      <vt:lpstr>My previous work ’ problems</vt:lpstr>
      <vt:lpstr>Geodesic distance</vt:lpstr>
      <vt:lpstr>Geodesic distance</vt:lpstr>
      <vt:lpstr>Geodesic distance</vt:lpstr>
      <vt:lpstr>Geodesic distance</vt:lpstr>
      <vt:lpstr>Proposed method’s Idea</vt:lpstr>
      <vt:lpstr>Challenge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57</cp:revision>
  <dcterms:created xsi:type="dcterms:W3CDTF">2011-04-28T06:19:25Z</dcterms:created>
  <dcterms:modified xsi:type="dcterms:W3CDTF">2015-03-02T10:00:53Z</dcterms:modified>
</cp:coreProperties>
</file>